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6838950" cy="6838950"/>
  <p:notesSz cx="6858000" cy="9144000"/>
  <p:defaultTextStyle>
    <a:defPPr>
      <a:defRPr lang="en-US"/>
    </a:defPPr>
    <a:lvl1pPr marL="0" algn="l" defTabSz="39076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90769" algn="l" defTabSz="39076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81538" algn="l" defTabSz="39076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72307" algn="l" defTabSz="39076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63075" algn="l" defTabSz="39076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53844" algn="l" defTabSz="39076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44613" algn="l" defTabSz="39076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35382" algn="l" defTabSz="39076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26151" algn="l" defTabSz="39076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snapVertSplitter="1" vertBarState="minimized">
    <p:restoredLeft sz="15620"/>
    <p:restoredTop sz="94660"/>
  </p:normalViewPr>
  <p:slideViewPr>
    <p:cSldViewPr snapToObjects="1">
      <p:cViewPr varScale="1">
        <p:scale>
          <a:sx n="94" d="100"/>
          <a:sy n="94" d="100"/>
        </p:scale>
        <p:origin x="-2736" y="-120"/>
      </p:cViewPr>
      <p:guideLst>
        <p:guide orient="horz" pos="2154"/>
        <p:guide pos="21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921" y="2124507"/>
            <a:ext cx="5813108" cy="1465942"/>
          </a:xfr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5843" y="3875405"/>
            <a:ext cx="4787265" cy="17477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907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815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72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63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53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4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35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26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58239" y="273875"/>
            <a:ext cx="1538764" cy="5835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947" y="273875"/>
            <a:ext cx="4502309" cy="5835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230" y="4394659"/>
            <a:ext cx="5813108" cy="1358291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230" y="2898639"/>
            <a:ext cx="5813108" cy="149602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907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815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7230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630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5384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4461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3538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261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1948" y="1595755"/>
            <a:ext cx="3020536" cy="451339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6466" y="1595755"/>
            <a:ext cx="3020536" cy="451339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47" y="1530849"/>
            <a:ext cx="3021724" cy="63798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0769" indent="0">
              <a:buNone/>
              <a:defRPr sz="1700" b="1"/>
            </a:lvl2pPr>
            <a:lvl3pPr marL="781538" indent="0">
              <a:buNone/>
              <a:defRPr sz="1500" b="1"/>
            </a:lvl3pPr>
            <a:lvl4pPr marL="1172307" indent="0">
              <a:buNone/>
              <a:defRPr sz="1400" b="1"/>
            </a:lvl4pPr>
            <a:lvl5pPr marL="1563075" indent="0">
              <a:buNone/>
              <a:defRPr sz="1400" b="1"/>
            </a:lvl5pPr>
            <a:lvl6pPr marL="1953844" indent="0">
              <a:buNone/>
              <a:defRPr sz="1400" b="1"/>
            </a:lvl6pPr>
            <a:lvl7pPr marL="2344613" indent="0">
              <a:buNone/>
              <a:defRPr sz="1400" b="1"/>
            </a:lvl7pPr>
            <a:lvl8pPr marL="2735382" indent="0">
              <a:buNone/>
              <a:defRPr sz="1400" b="1"/>
            </a:lvl8pPr>
            <a:lvl9pPr marL="3126151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1947" y="2168834"/>
            <a:ext cx="3021724" cy="3940312"/>
          </a:xfrm>
        </p:spPr>
        <p:txBody>
          <a:bodyPr/>
          <a:lstStyle>
            <a:lvl1pPr>
              <a:defRPr sz="21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4092" y="1530849"/>
            <a:ext cx="3022911" cy="63798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0769" indent="0">
              <a:buNone/>
              <a:defRPr sz="1700" b="1"/>
            </a:lvl2pPr>
            <a:lvl3pPr marL="781538" indent="0">
              <a:buNone/>
              <a:defRPr sz="1500" b="1"/>
            </a:lvl3pPr>
            <a:lvl4pPr marL="1172307" indent="0">
              <a:buNone/>
              <a:defRPr sz="1400" b="1"/>
            </a:lvl4pPr>
            <a:lvl5pPr marL="1563075" indent="0">
              <a:buNone/>
              <a:defRPr sz="1400" b="1"/>
            </a:lvl5pPr>
            <a:lvl6pPr marL="1953844" indent="0">
              <a:buNone/>
              <a:defRPr sz="1400" b="1"/>
            </a:lvl6pPr>
            <a:lvl7pPr marL="2344613" indent="0">
              <a:buNone/>
              <a:defRPr sz="1400" b="1"/>
            </a:lvl7pPr>
            <a:lvl8pPr marL="2735382" indent="0">
              <a:buNone/>
              <a:defRPr sz="1400" b="1"/>
            </a:lvl8pPr>
            <a:lvl9pPr marL="3126151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4092" y="2168834"/>
            <a:ext cx="3022911" cy="3940312"/>
          </a:xfrm>
        </p:spPr>
        <p:txBody>
          <a:bodyPr/>
          <a:lstStyle>
            <a:lvl1pPr>
              <a:defRPr sz="21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48" y="272292"/>
            <a:ext cx="2249967" cy="1158822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3839" y="272292"/>
            <a:ext cx="3823163" cy="5836854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1948" y="1431114"/>
            <a:ext cx="2249967" cy="4678032"/>
          </a:xfrm>
        </p:spPr>
        <p:txBody>
          <a:bodyPr/>
          <a:lstStyle>
            <a:lvl1pPr marL="0" indent="0">
              <a:buNone/>
              <a:defRPr sz="1200"/>
            </a:lvl1pPr>
            <a:lvl2pPr marL="390769" indent="0">
              <a:buNone/>
              <a:defRPr sz="1000"/>
            </a:lvl2pPr>
            <a:lvl3pPr marL="781538" indent="0">
              <a:buNone/>
              <a:defRPr sz="900"/>
            </a:lvl3pPr>
            <a:lvl4pPr marL="1172307" indent="0">
              <a:buNone/>
              <a:defRPr sz="800"/>
            </a:lvl4pPr>
            <a:lvl5pPr marL="1563075" indent="0">
              <a:buNone/>
              <a:defRPr sz="800"/>
            </a:lvl5pPr>
            <a:lvl6pPr marL="1953844" indent="0">
              <a:buNone/>
              <a:defRPr sz="800"/>
            </a:lvl6pPr>
            <a:lvl7pPr marL="2344613" indent="0">
              <a:buNone/>
              <a:defRPr sz="800"/>
            </a:lvl7pPr>
            <a:lvl8pPr marL="2735382" indent="0">
              <a:buNone/>
              <a:defRPr sz="800"/>
            </a:lvl8pPr>
            <a:lvl9pPr marL="312615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0482" y="4787265"/>
            <a:ext cx="4103370" cy="56516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0482" y="611073"/>
            <a:ext cx="4103370" cy="4103370"/>
          </a:xfrm>
        </p:spPr>
        <p:txBody>
          <a:bodyPr/>
          <a:lstStyle>
            <a:lvl1pPr marL="0" indent="0">
              <a:buNone/>
              <a:defRPr sz="2700"/>
            </a:lvl1pPr>
            <a:lvl2pPr marL="390769" indent="0">
              <a:buNone/>
              <a:defRPr sz="2400"/>
            </a:lvl2pPr>
            <a:lvl3pPr marL="781538" indent="0">
              <a:buNone/>
              <a:defRPr sz="2100"/>
            </a:lvl3pPr>
            <a:lvl4pPr marL="1172307" indent="0">
              <a:buNone/>
              <a:defRPr sz="1700"/>
            </a:lvl4pPr>
            <a:lvl5pPr marL="1563075" indent="0">
              <a:buNone/>
              <a:defRPr sz="1700"/>
            </a:lvl5pPr>
            <a:lvl6pPr marL="1953844" indent="0">
              <a:buNone/>
              <a:defRPr sz="1700"/>
            </a:lvl6pPr>
            <a:lvl7pPr marL="2344613" indent="0">
              <a:buNone/>
              <a:defRPr sz="1700"/>
            </a:lvl7pPr>
            <a:lvl8pPr marL="2735382" indent="0">
              <a:buNone/>
              <a:defRPr sz="1700"/>
            </a:lvl8pPr>
            <a:lvl9pPr marL="3126151" indent="0">
              <a:buNone/>
              <a:defRPr sz="1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0482" y="5352429"/>
            <a:ext cx="4103370" cy="802626"/>
          </a:xfrm>
        </p:spPr>
        <p:txBody>
          <a:bodyPr/>
          <a:lstStyle>
            <a:lvl1pPr marL="0" indent="0">
              <a:buNone/>
              <a:defRPr sz="1200"/>
            </a:lvl1pPr>
            <a:lvl2pPr marL="390769" indent="0">
              <a:buNone/>
              <a:defRPr sz="1000"/>
            </a:lvl2pPr>
            <a:lvl3pPr marL="781538" indent="0">
              <a:buNone/>
              <a:defRPr sz="900"/>
            </a:lvl3pPr>
            <a:lvl4pPr marL="1172307" indent="0">
              <a:buNone/>
              <a:defRPr sz="800"/>
            </a:lvl4pPr>
            <a:lvl5pPr marL="1563075" indent="0">
              <a:buNone/>
              <a:defRPr sz="800"/>
            </a:lvl5pPr>
            <a:lvl6pPr marL="1953844" indent="0">
              <a:buNone/>
              <a:defRPr sz="800"/>
            </a:lvl6pPr>
            <a:lvl7pPr marL="2344613" indent="0">
              <a:buNone/>
              <a:defRPr sz="800"/>
            </a:lvl7pPr>
            <a:lvl8pPr marL="2735382" indent="0">
              <a:buNone/>
              <a:defRPr sz="800"/>
            </a:lvl8pPr>
            <a:lvl9pPr marL="312615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48" y="273875"/>
            <a:ext cx="6155055" cy="1139825"/>
          </a:xfrm>
          <a:prstGeom prst="rect">
            <a:avLst/>
          </a:prstGeom>
        </p:spPr>
        <p:txBody>
          <a:bodyPr vert="horz" lIns="78154" tIns="39077" rIns="78154" bIns="39077" rtlCol="0" anchor="ctr">
            <a:normAutofit/>
          </a:bodyPr>
          <a:lstStyle/>
          <a:p>
            <a:r>
              <a:rPr lang="en-US" altLang="zh-TW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48" y="1595755"/>
            <a:ext cx="6155055" cy="4513391"/>
          </a:xfrm>
          <a:prstGeom prst="rect">
            <a:avLst/>
          </a:prstGeom>
        </p:spPr>
        <p:txBody>
          <a:bodyPr vert="horz" lIns="78154" tIns="39077" rIns="78154" bIns="39077" rtlCol="0">
            <a:normAutofit/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1948" y="6338694"/>
            <a:ext cx="1595755" cy="364111"/>
          </a:xfrm>
          <a:prstGeom prst="rect">
            <a:avLst/>
          </a:prstGeom>
        </p:spPr>
        <p:txBody>
          <a:bodyPr vert="horz" lIns="78154" tIns="39077" rIns="78154" bIns="39077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B6F90-3B1C-9E42-84F2-3A54E3B1400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36641" y="6338694"/>
            <a:ext cx="2165668" cy="364111"/>
          </a:xfrm>
          <a:prstGeom prst="rect">
            <a:avLst/>
          </a:prstGeom>
        </p:spPr>
        <p:txBody>
          <a:bodyPr vert="horz" lIns="78154" tIns="39077" rIns="78154" bIns="39077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01248" y="6338694"/>
            <a:ext cx="1595755" cy="364111"/>
          </a:xfrm>
          <a:prstGeom prst="rect">
            <a:avLst/>
          </a:prstGeom>
        </p:spPr>
        <p:txBody>
          <a:bodyPr vert="horz" lIns="78154" tIns="39077" rIns="78154" bIns="39077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E8663-9181-BB41-9C79-179F1616AD2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390769" rtl="0" eaLnBrk="1" latinLnBrk="0" hangingPunct="1"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3077" indent="-293077" algn="l" defTabSz="39076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4999" indent="-244231" algn="l" defTabSz="390769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6922" indent="-195384" algn="l" defTabSz="390769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691" indent="-195384" algn="l" defTabSz="390769" rtl="0" eaLnBrk="1" latinLnBrk="0" hangingPunct="1">
        <a:spcBef>
          <a:spcPct val="20000"/>
        </a:spcBef>
        <a:buFont typeface="Arial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8460" indent="-195384" algn="l" defTabSz="390769" rtl="0" eaLnBrk="1" latinLnBrk="0" hangingPunct="1">
        <a:spcBef>
          <a:spcPct val="20000"/>
        </a:spcBef>
        <a:buFont typeface="Arial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9229" indent="-195384" algn="l" defTabSz="390769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9997" indent="-195384" algn="l" defTabSz="390769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30766" indent="-195384" algn="l" defTabSz="390769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21535" indent="-195384" algn="l" defTabSz="390769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9076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90769" algn="l" defTabSz="39076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81538" algn="l" defTabSz="39076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2307" algn="l" defTabSz="39076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3075" algn="l" defTabSz="39076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53844" algn="l" defTabSz="39076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44613" algn="l" defTabSz="39076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35382" algn="l" defTabSz="39076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26151" algn="l" defTabSz="39076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3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校園性騷擾手冊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525"/>
            <a:ext cx="6848475" cy="684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  <p:pic>
        <p:nvPicPr>
          <p:cNvPr id="3" name="Picture 2" descr="校園性騷擾手冊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  <p:pic>
        <p:nvPicPr>
          <p:cNvPr id="3" name="Picture 2" descr="校園性騷擾手冊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校園性騷擾手冊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3895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Macintosh PowerPoint</Application>
  <PresentationFormat>Custom</PresentationFormat>
  <Paragraphs>0</Paragraphs>
  <Slides>20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Mac</dc:creator>
  <cp:lastModifiedBy>Mac</cp:lastModifiedBy>
  <cp:revision>5</cp:revision>
  <dcterms:created xsi:type="dcterms:W3CDTF">2010-12-12T16:54:48Z</dcterms:created>
  <dcterms:modified xsi:type="dcterms:W3CDTF">2010-12-12T17:26:07Z</dcterms:modified>
</cp:coreProperties>
</file>